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326613463" r:id="rId2"/>
    <p:sldMasterId id="2326613465" r:id="rId3"/>
    <p:sldMasterId id="2326613467" r:id="rId4"/>
    <p:sldMasterId id="2326613469" r:id="rId5"/>
    <p:sldMasterId id="2326613471" r:id="rId6"/>
  </p:sldMasterIdLst>
  <p:sldIdLst>
    <p:sldId id="333" r:id="rId7"/>
    <p:sldId id="334" r:id="rId8"/>
    <p:sldId id="335" r:id="rId9"/>
    <p:sldId id="336" r:id="rId10"/>
    <p:sldId id="275" r:id="rId11"/>
    <p:sldId id="270" r:id="rId12"/>
    <p:sldId id="266" r:id="rId13"/>
    <p:sldId id="288" r:id="rId14"/>
    <p:sldId id="315" r:id="rId15"/>
    <p:sldId id="312" r:id="rId16"/>
    <p:sldId id="272" r:id="rId17"/>
    <p:sldId id="316" r:id="rId18"/>
    <p:sldId id="320" r:id="rId19"/>
    <p:sldId id="321" r:id="rId20"/>
    <p:sldId id="319" r:id="rId21"/>
    <p:sldId id="313" r:id="rId22"/>
    <p:sldId id="317" r:id="rId23"/>
    <p:sldId id="289" r:id="rId24"/>
    <p:sldId id="322" r:id="rId25"/>
    <p:sldId id="323" r:id="rId26"/>
    <p:sldId id="324" r:id="rId27"/>
    <p:sldId id="325" r:id="rId28"/>
    <p:sldId id="326" r:id="rId29"/>
    <p:sldId id="327" r:id="rId30"/>
    <p:sldId id="300" r:id="rId31"/>
    <p:sldId id="269" r:id="rId32"/>
    <p:sldId id="257" r:id="rId33"/>
    <p:sldId id="258" r:id="rId34"/>
    <p:sldId id="259" r:id="rId35"/>
    <p:sldId id="277" r:id="rId36"/>
    <p:sldId id="309" r:id="rId37"/>
    <p:sldId id="274" r:id="rId38"/>
    <p:sldId id="279" r:id="rId39"/>
    <p:sldId id="337" r:id="rId40"/>
    <p:sldId id="273" r:id="rId41"/>
    <p:sldId id="261" r:id="rId42"/>
    <p:sldId id="304" r:id="rId43"/>
    <p:sldId id="328" r:id="rId44"/>
    <p:sldId id="329" r:id="rId45"/>
    <p:sldId id="330" r:id="rId46"/>
    <p:sldId id="331" r:id="rId47"/>
    <p:sldId id="297" r:id="rId48"/>
    <p:sldId id="276" r:id="rId49"/>
    <p:sldId id="302" r:id="rId50"/>
    <p:sldId id="338" r:id="rId51"/>
    <p:sldId id="339" r:id="rId52"/>
    <p:sldId id="346" r:id="rId53"/>
    <p:sldId id="347" r:id="rId54"/>
    <p:sldId id="340" r:id="rId55"/>
    <p:sldId id="341" r:id="rId56"/>
    <p:sldId id="342" r:id="rId57"/>
    <p:sldId id="343" r:id="rId58"/>
    <p:sldId id="344" r:id="rId59"/>
    <p:sldId id="345" r:id="rId60"/>
  </p:sldIdLst>
  <p:sldSz cx="9753600" cy="73152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42" y="-180"/>
      </p:cViewPr>
      <p:guideLst>
        <p:guide orient="horz" pos="2304"/>
        <p:guide pos="30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5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29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2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31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23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2661346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3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32661346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05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32661346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4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32661346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7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32661347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75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32661347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2003" r="3880" b="4229"/>
          <a:stretch/>
        </p:blipFill>
        <p:spPr bwMode="auto">
          <a:xfrm>
            <a:off x="1060376" y="38188"/>
            <a:ext cx="8352928" cy="729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23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380" r="3502" b="15302"/>
          <a:stretch/>
        </p:blipFill>
        <p:spPr>
          <a:xfrm>
            <a:off x="1" y="1198179"/>
            <a:ext cx="9412014" cy="49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6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12485" r="7165"/>
          <a:stretch/>
        </p:blipFill>
        <p:spPr bwMode="auto">
          <a:xfrm>
            <a:off x="52264" y="2126"/>
            <a:ext cx="9505056" cy="728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87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r="8786" b="12965"/>
          <a:stretch/>
        </p:blipFill>
        <p:spPr bwMode="auto">
          <a:xfrm>
            <a:off x="412304" y="23988"/>
            <a:ext cx="9163885" cy="672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7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5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11723" r="3139" b="37877"/>
          <a:stretch/>
        </p:blipFill>
        <p:spPr bwMode="auto">
          <a:xfrm>
            <a:off x="52264" y="131920"/>
            <a:ext cx="9644676" cy="561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6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3" r="5466" b="16277"/>
          <a:stretch/>
        </p:blipFill>
        <p:spPr bwMode="auto">
          <a:xfrm>
            <a:off x="-163761" y="312338"/>
            <a:ext cx="9915017" cy="56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8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r="6034" b="11377"/>
          <a:stretch/>
        </p:blipFill>
        <p:spPr bwMode="auto">
          <a:xfrm>
            <a:off x="625060" y="15080"/>
            <a:ext cx="8144335" cy="730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2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16460" r="8539"/>
          <a:stretch/>
        </p:blipFill>
        <p:spPr bwMode="auto">
          <a:xfrm>
            <a:off x="52264" y="561256"/>
            <a:ext cx="9545677" cy="67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1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4095" r="7346" b="7769"/>
          <a:stretch/>
        </p:blipFill>
        <p:spPr bwMode="auto">
          <a:xfrm>
            <a:off x="340296" y="147209"/>
            <a:ext cx="9289032" cy="709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36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4831" r="5971" b="14390"/>
          <a:stretch/>
        </p:blipFill>
        <p:spPr bwMode="auto">
          <a:xfrm>
            <a:off x="73450" y="8178"/>
            <a:ext cx="9440639" cy="710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3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r="5756" b="13454"/>
          <a:stretch/>
        </p:blipFill>
        <p:spPr bwMode="auto">
          <a:xfrm>
            <a:off x="-19745" y="-36280"/>
            <a:ext cx="9717931" cy="735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73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r="8459" b="17212"/>
          <a:stretch/>
        </p:blipFill>
        <p:spPr bwMode="auto">
          <a:xfrm>
            <a:off x="119538" y="56768"/>
            <a:ext cx="9581798" cy="72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4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9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1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stafa\Desktop\2a1d173dfd22787f1409d881279d55a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04" y="-14808"/>
            <a:ext cx="9073008" cy="72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003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r="3469" b="2586"/>
          <a:stretch/>
        </p:blipFill>
        <p:spPr bwMode="auto">
          <a:xfrm>
            <a:off x="713361" y="-14808"/>
            <a:ext cx="8361853" cy="723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6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t="6317" r="5664" b="18262"/>
          <a:stretch/>
        </p:blipFill>
        <p:spPr bwMode="auto">
          <a:xfrm>
            <a:off x="-19744" y="417240"/>
            <a:ext cx="966732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48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r="11319" b="15402"/>
          <a:stretch/>
        </p:blipFill>
        <p:spPr bwMode="auto">
          <a:xfrm>
            <a:off x="124272" y="146323"/>
            <a:ext cx="9505056" cy="705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42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3480" r="11217"/>
          <a:stretch/>
        </p:blipFill>
        <p:spPr bwMode="auto">
          <a:xfrm>
            <a:off x="787880" y="0"/>
            <a:ext cx="7977352" cy="718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93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11519" b="15891"/>
          <a:stretch/>
        </p:blipFill>
        <p:spPr bwMode="auto">
          <a:xfrm>
            <a:off x="63403" y="700414"/>
            <a:ext cx="9493917" cy="53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68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9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7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t="13390" r="8637" b="3237"/>
          <a:stretch/>
        </p:blipFill>
        <p:spPr bwMode="auto">
          <a:xfrm>
            <a:off x="109277" y="57200"/>
            <a:ext cx="9666607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880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r="9827" b="10038"/>
          <a:stretch/>
        </p:blipFill>
        <p:spPr bwMode="auto">
          <a:xfrm>
            <a:off x="148796" y="111412"/>
            <a:ext cx="9336516" cy="678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940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ustafa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504" y="1065312"/>
            <a:ext cx="5032003" cy="503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518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ustafa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488" y="1423815"/>
            <a:ext cx="5808662" cy="461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4861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r="16599" b="50000"/>
          <a:stretch/>
        </p:blipFill>
        <p:spPr bwMode="auto">
          <a:xfrm>
            <a:off x="844351" y="489248"/>
            <a:ext cx="7848873" cy="122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t="6157" r="11196" b="60980"/>
          <a:stretch/>
        </p:blipFill>
        <p:spPr bwMode="auto">
          <a:xfrm>
            <a:off x="412304" y="1719093"/>
            <a:ext cx="8136904" cy="207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1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9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53281" r="8283" b="23359"/>
          <a:stretch/>
        </p:blipFill>
        <p:spPr bwMode="auto">
          <a:xfrm>
            <a:off x="118518" y="273223"/>
            <a:ext cx="9510809" cy="175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639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r="10044" b="3309"/>
          <a:stretch/>
        </p:blipFill>
        <p:spPr bwMode="auto">
          <a:xfrm>
            <a:off x="556320" y="4767"/>
            <a:ext cx="8640960" cy="725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993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t="17622" r="9532" b="9807"/>
          <a:stretch/>
        </p:blipFill>
        <p:spPr bwMode="auto">
          <a:xfrm>
            <a:off x="-43021" y="144016"/>
            <a:ext cx="9816365" cy="610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962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6"/>
          <a:stretch/>
        </p:blipFill>
        <p:spPr bwMode="auto">
          <a:xfrm>
            <a:off x="1588" y="788276"/>
            <a:ext cx="9755187" cy="652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754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793" r="1886"/>
          <a:stretch/>
        </p:blipFill>
        <p:spPr>
          <a:xfrm>
            <a:off x="0" y="1008992"/>
            <a:ext cx="9569669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3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1" t="14655" r="8722" b="7543"/>
          <a:stretch/>
        </p:blipFill>
        <p:spPr>
          <a:xfrm>
            <a:off x="0" y="561256"/>
            <a:ext cx="9538138" cy="62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54">
  <a:themeElements>
    <a:clrScheme name="Theme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0">
  <a:themeElements>
    <a:clrScheme name="Theme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6">
  <a:themeElements>
    <a:clrScheme name="Theme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81">
  <a:themeElements>
    <a:clrScheme name="Theme8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me82">
  <a:themeElements>
    <a:clrScheme name="Theme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me79">
  <a:themeElements>
    <a:clrScheme name="Theme7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0</Words>
  <Application>Microsoft Office PowerPoint</Application>
  <PresentationFormat>Custom</PresentationFormat>
  <Paragraphs>0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Theme54</vt:lpstr>
      <vt:lpstr>Theme10</vt:lpstr>
      <vt:lpstr>Theme6</vt:lpstr>
      <vt:lpstr>Theme81</vt:lpstr>
      <vt:lpstr>Theme82</vt:lpstr>
      <vt:lpstr>Theme79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Mustafa</cp:lastModifiedBy>
  <cp:revision>30</cp:revision>
  <dcterms:created xsi:type="dcterms:W3CDTF">2021-11-22T16:06:19Z</dcterms:created>
  <dcterms:modified xsi:type="dcterms:W3CDTF">2021-12-02T10:04:17Z</dcterms:modified>
  <cp:category/>
</cp:coreProperties>
</file>